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5CEA-B6C5-4E03-B357-44DE7B658D6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BD4B-3486-4699-BDAE-1E91957A2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7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5CEA-B6C5-4E03-B357-44DE7B658D6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BD4B-3486-4699-BDAE-1E91957A2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5CEA-B6C5-4E03-B357-44DE7B658D6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BD4B-3486-4699-BDAE-1E91957A2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5CEA-B6C5-4E03-B357-44DE7B658D6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BD4B-3486-4699-BDAE-1E91957A2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7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5CEA-B6C5-4E03-B357-44DE7B658D6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BD4B-3486-4699-BDAE-1E91957A2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9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5CEA-B6C5-4E03-B357-44DE7B658D6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BD4B-3486-4699-BDAE-1E91957A2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3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5CEA-B6C5-4E03-B357-44DE7B658D6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BD4B-3486-4699-BDAE-1E91957A2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5CEA-B6C5-4E03-B357-44DE7B658D6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BD4B-3486-4699-BDAE-1E91957A2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17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5CEA-B6C5-4E03-B357-44DE7B658D6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BD4B-3486-4699-BDAE-1E91957A2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6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5CEA-B6C5-4E03-B357-44DE7B658D6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BD4B-3486-4699-BDAE-1E91957A2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0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5CEA-B6C5-4E03-B357-44DE7B658D6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BD4B-3486-4699-BDAE-1E91957A2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28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95CEA-B6C5-4E03-B357-44DE7B658D64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BD4B-3486-4699-BDAE-1E91957A2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4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Software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Course Code:CS-511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26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Software Quality Assurance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lesson provides an introduction for software quality assurance (SQA). </a:t>
            </a:r>
          </a:p>
          <a:p>
            <a:pPr algn="just"/>
            <a:r>
              <a:rPr lang="en-US" dirty="0" smtClean="0"/>
              <a:t>SQA is the concern of every software engineer to reduce </a:t>
            </a:r>
            <a:r>
              <a:rPr lang="en-US" b="1" dirty="0" smtClean="0"/>
              <a:t>cost and improve product time-to-market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A Software Quality Assurance Plan is not merely another name for a test plan, though test plans are included in an SQA plan. </a:t>
            </a:r>
          </a:p>
          <a:p>
            <a:pPr algn="just"/>
            <a:r>
              <a:rPr lang="en-US" dirty="0" smtClean="0"/>
              <a:t>SQA activities are performed on every software project. Use of metrics is an important part of developing a strategy to improve the quality of both software processes and work products. </a:t>
            </a:r>
          </a:p>
          <a:p>
            <a:pPr marL="0" indent="0" algn="just" eaLnBrk="0" hangingPunc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210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Quality Concepts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FF0000"/>
                </a:solidFill>
              </a:rPr>
              <a:t>Variation</a:t>
            </a:r>
            <a:r>
              <a:rPr lang="en-US" dirty="0"/>
              <a:t> control is the heart of quality control (software engineers strive to control the process applied, resources expended, and end product quality attributes).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rgbClr val="FF0000"/>
                </a:solidFill>
              </a:rPr>
              <a:t>Quality of design </a:t>
            </a:r>
            <a:r>
              <a:rPr lang="en-US" dirty="0"/>
              <a:t>- refers to characteristics designers specify for the end product to be </a:t>
            </a:r>
            <a:r>
              <a:rPr lang="en-US" dirty="0" smtClean="0"/>
              <a:t>constructed </a:t>
            </a:r>
            <a:endParaRPr lang="en-US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Quality of conformance </a:t>
            </a:r>
            <a:r>
              <a:rPr lang="en-US" dirty="0" smtClean="0"/>
              <a:t>- </a:t>
            </a:r>
            <a:r>
              <a:rPr lang="en-US" dirty="0"/>
              <a:t>degree to which design specifications are followed in manufacturing the product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131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Quality control </a:t>
            </a:r>
            <a:r>
              <a:rPr lang="en-US" dirty="0" smtClean="0"/>
              <a:t>- series of inspections, reviews, and tests used to ensure conformance of a work product to its specifications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Quality assurance </a:t>
            </a:r>
            <a:r>
              <a:rPr lang="en-US" dirty="0" smtClean="0"/>
              <a:t>- consists of the auditing and reporting procedures used to provide management with data needed to make proactive decisions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Cost Of Quality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Prevention costs - quality planning, formal technical reviews, test equipment, training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Appraisal costs - in-process and inter-process inspection, equipment calibration and maintenance, testing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Failure costs - rework, repair, failure mode analysis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External failure costs - complaint resolution, product return and replacement, help line support, warranty work </a:t>
            </a:r>
          </a:p>
          <a:p>
            <a:pPr eaLnBrk="0" hangingPunct="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19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Software Quality 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Conformance to software requirements is the foundation from which software quality is measured.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Specified standards are used to define the development criteria that are used to guide the manner in which software is engineered.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Software must conform to implicit requirements (ease of use, maintainability, reliability, etc.) as well as its explicit requirements. </a:t>
            </a:r>
          </a:p>
          <a:p>
            <a:pPr algn="ctr" eaLnBrk="0" hangingPunct="0"/>
            <a:endParaRPr lang="en-US" dirty="0" smtClean="0"/>
          </a:p>
          <a:p>
            <a:pPr eaLnBrk="0" hangingPunct="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70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SQA Group Activities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Prepare SQA plan for the project.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Participate in the development of the project's software process description.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Review software engineering activities to verify compliance with the defined software process.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Audit designated software work products to verify compliance with those defined as part of the software process.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Ensure that any deviations in software or work products are documented and handled according to a documented procedure.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Record any evidence of noncompliance and reports them to management. </a:t>
            </a:r>
          </a:p>
          <a:p>
            <a:pPr algn="ctr" eaLnBrk="0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38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Software Reviews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Purpose is to find defects (errors) before they are passed on to another software engineering activity or released to the customer.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Software engineers (and others) conduct formal technical reviews (FTR) for software engineers.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dirty="0" smtClean="0"/>
              <a:t>Using formal technical reviews (walkthroughs or inspections) is an effective means for improving software quality.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51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Software Reliability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Defined as the probability of failure free operation of a computer program in a specified environment for a specified time period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Can be measured directly and estimated using historical and developmental data (unlike many other software quality factors)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Software reliability problems can usually be traced back to errors in design or implementation. </a:t>
            </a:r>
          </a:p>
          <a:p>
            <a:pPr algn="ctr" eaLnBrk="0" hangingPunct="0"/>
            <a:endParaRPr lang="en-US" dirty="0" smtClean="0"/>
          </a:p>
          <a:p>
            <a:pPr marL="0" indent="0" algn="just">
              <a:buClr>
                <a:srgbClr val="FF0000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75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514</Words>
  <Application>Microsoft Office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Software Quality Assurance</vt:lpstr>
      <vt:lpstr>Software Quality Assurance</vt:lpstr>
      <vt:lpstr> Quality Concepts </vt:lpstr>
      <vt:lpstr>PowerPoint Presentation</vt:lpstr>
      <vt:lpstr>Cost Of Quality</vt:lpstr>
      <vt:lpstr>Software Quality Assurance</vt:lpstr>
      <vt:lpstr>SQA Group Activities</vt:lpstr>
      <vt:lpstr>Software Reviews</vt:lpstr>
      <vt:lpstr> Software Reliability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7</cp:revision>
  <dcterms:created xsi:type="dcterms:W3CDTF">2020-04-23T05:32:53Z</dcterms:created>
  <dcterms:modified xsi:type="dcterms:W3CDTF">2020-04-23T05:53:10Z</dcterms:modified>
</cp:coreProperties>
</file>